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9" r:id="rId6"/>
    <p:sldId id="258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D3BFB7"/>
    <a:srgbClr val="CC0099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65A9BFD-B2C0-4FA2-BE05-CEB767B75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BEB44E8-57D5-4B96-A3C8-EE6CB0FF0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7C48F51-CABE-484B-A9F1-144EE524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386-AB63-4B57-A75D-95590C2A766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8818D71-DE43-42F4-9552-419B2262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854FE1F-85B6-4EDD-9E84-A82206E7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726E-E0A9-4CBC-A983-E51934DB91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1296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44F004-6EB8-4FB2-BBA0-6AE80C3C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0728639-6164-43F2-AEA9-0D1FDFF17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5DA2031-C8B3-4313-A8A7-9A9539C6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386-AB63-4B57-A75D-95590C2A766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A34A4E5-B64D-4B20-92EC-D2D261FC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F52F0BB-621C-4429-B971-73AE495D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726E-E0A9-4CBC-A983-E51934DB91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1734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F8CA26B5-60A8-4515-9606-4E59516D5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D949687-028E-451D-9243-6E4C8F48F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D3F43F8-D472-456C-9008-714276F6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386-AB63-4B57-A75D-95590C2A766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3783B64-C594-4ACB-BD01-EE7439AE2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9A364A2-1B1F-4286-82F5-341DAF06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726E-E0A9-4CBC-A983-E51934DB91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6356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838206-238C-476F-AE44-A5E1B0C2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01CD72A-C3A4-4219-8CD4-33E95AEEA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9F3F3A2-9C21-4955-8E21-83254AD8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386-AB63-4B57-A75D-95590C2A766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12F7EA1-5EF2-4429-9C6E-EC6C5379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960BE22-1ED4-454D-AF26-5476D30F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726E-E0A9-4CBC-A983-E51934DB91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2365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163DA94-5F4C-4DAA-BA82-593ECFE3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3DAD97A-D692-4142-AD4F-1AB5B342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99DABE4-9FC1-4F12-8FA9-89182A4A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386-AB63-4B57-A75D-95590C2A766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4A5FF13-0915-46C4-951D-79317F98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5975C07-D43E-41A0-A841-FBE9C376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726E-E0A9-4CBC-A983-E51934DB91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3994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63168E-8A22-4F05-945B-77CAAE59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6BE2486-4E4C-46DE-8335-05D57A70B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D8FB2467-F93F-4384-899A-05144D8A6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EB3387D-5597-4430-9077-B577ECA75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386-AB63-4B57-A75D-95590C2A766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0CE37C5-26B0-459B-9199-58A0FA81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05FF96AA-5923-4684-9082-AA5F1F19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726E-E0A9-4CBC-A983-E51934DB91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651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0E5CA7-97C9-455D-9BD7-ABCABFCC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D03A421-79AC-431A-A046-9DC2BA5CB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CEC7F77-3EDB-4BF3-BA86-F4FBEB407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91777229-A3E0-4851-8105-6D79641FA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3C3C366B-6208-479B-9EA4-DE4D4F8EC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DB94530F-653A-4086-83CB-A8CB54AC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386-AB63-4B57-A75D-95590C2A766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75759FA-B2EE-4E0F-8D1B-5E8F5378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58A1946A-293C-458F-A30E-AC995AF3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726E-E0A9-4CBC-A983-E51934DB91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1431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81E558E-D034-49E3-9445-672CD227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8BFF546A-4630-4AB6-9678-65A5116D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386-AB63-4B57-A75D-95590C2A766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6EA1218-0EBE-44B8-8C94-AD575F3C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B1C7EA7-7A54-45B9-BE3A-CC8BB0C3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726E-E0A9-4CBC-A983-E51934DB91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405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6CB929F7-1262-4131-8C97-D5F561A6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386-AB63-4B57-A75D-95590C2A766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C25B022A-ABB3-4AF3-BD9E-A43A24C8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8F845630-936B-4A79-BD51-F69418F9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726E-E0A9-4CBC-A983-E51934DB91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1882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0EEC05-52E4-417D-B0BF-37A17F02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84D4965-B99B-4E8E-9C91-0DEBE3BA8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105FA6DA-92AB-48D8-9C8B-171F641B3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99642E9-4CEF-4B15-AF11-9F9528F5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386-AB63-4B57-A75D-95590C2A766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8B254D8-3EFA-47AF-9628-A93B15655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D5D7678-FFB0-4ADF-AC7B-6C639983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726E-E0A9-4CBC-A983-E51934DB91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968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55DF3C-5F7D-4848-AF35-A6718742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93F0F67F-530A-4829-BFE1-7FA053852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2BD515F-C72B-4F88-9751-55F717604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7EE129E-7B8F-4221-AEBD-21F92751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F386-AB63-4B57-A75D-95590C2A766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9B23F7B-EAB5-44A0-9E25-D8196497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8641555-81C4-4BD5-80B7-613CE5C3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726E-E0A9-4CBC-A983-E51934DB91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8223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149E11A4-FFEB-4659-8C61-0A51EB20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1C293AC-3889-4C35-905F-8539A9F70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C4C6666-0797-460D-808C-02D3E84B5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9F386-AB63-4B57-A75D-95590C2A7665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D12909C-BD48-4867-B7F1-4B4AE3B16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6836DB7-86BB-47A9-B65C-20F79CDC0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5726E-E0A9-4CBC-A983-E51934DB91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7298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hyperlink" Target="https://wordwall.net/play/9217/606/87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A3EB1E-9D83-4C82-9131-D765C7FD9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787297C-9295-48EE-9DE7-28A8E55DB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4F49ABF-2F0D-41CF-9B03-C6CAD1A95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36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38E90C1-E6FA-49AF-B0F8-EE0DC6683D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8449BB3-2440-40D7-8761-B4ADF89F545B}"/>
              </a:ext>
            </a:extLst>
          </p:cNvPr>
          <p:cNvSpPr txBox="1"/>
          <p:nvPr/>
        </p:nvSpPr>
        <p:spPr>
          <a:xfrm>
            <a:off x="6267635" y="1504365"/>
            <a:ext cx="4774423" cy="301621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2 </a:t>
            </a:r>
          </a:p>
          <a:p>
            <a:r>
              <a:rPr lang="hr-HR" sz="4800" dirty="0">
                <a:solidFill>
                  <a:srgbClr val="FF66CC"/>
                </a:solidFill>
              </a:rPr>
              <a:t>MONEY MATTERS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3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62114AC-4BC4-4E3F-B2AF-324080F3B0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22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A3EB1E-9D83-4C82-9131-D765C7FD9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787297C-9295-48EE-9DE7-28A8E55DB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4F49ABF-2F0D-41CF-9B03-C6CAD1A95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36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7284750-87D9-4915-A867-CF69020D70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246" y="1979783"/>
            <a:ext cx="49815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42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A3EB1E-9D83-4C82-9131-D765C7FD9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787297C-9295-48EE-9DE7-28A8E55DB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4F49ABF-2F0D-41CF-9B03-C6CAD1A9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797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733843D-7693-4498-9C9E-76ADC55B6F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48012"/>
          <a:stretch/>
        </p:blipFill>
        <p:spPr>
          <a:xfrm>
            <a:off x="3139401" y="-11345"/>
            <a:ext cx="5030651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2818C24-CC81-4EF6-B4B3-7E78417B026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7860" y="1198075"/>
            <a:ext cx="7370011" cy="78884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F7395A86-27FA-4520-B473-D409845B52CC}"/>
              </a:ext>
            </a:extLst>
          </p:cNvPr>
          <p:cNvSpPr txBox="1"/>
          <p:nvPr/>
        </p:nvSpPr>
        <p:spPr>
          <a:xfrm>
            <a:off x="407153" y="5452063"/>
            <a:ext cx="2498213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/>
              <a:t>MAKE</a:t>
            </a:r>
            <a:r>
              <a:rPr lang="hr-HR" dirty="0"/>
              <a:t>: </a:t>
            </a:r>
            <a:r>
              <a:rPr lang="en-US" dirty="0"/>
              <a:t>a mistake</a:t>
            </a:r>
            <a:r>
              <a:rPr lang="hr-HR" dirty="0"/>
              <a:t>,</a:t>
            </a:r>
            <a:r>
              <a:rPr lang="en-US" dirty="0"/>
              <a:t> money</a:t>
            </a:r>
            <a:r>
              <a:rPr lang="hr-HR" dirty="0"/>
              <a:t>,</a:t>
            </a:r>
            <a:r>
              <a:rPr lang="en-US" dirty="0"/>
              <a:t> progress</a:t>
            </a:r>
            <a:r>
              <a:rPr lang="hr-HR" dirty="0"/>
              <a:t>,</a:t>
            </a:r>
            <a:r>
              <a:rPr lang="en-US" dirty="0"/>
              <a:t> a decision</a:t>
            </a:r>
            <a:r>
              <a:rPr lang="hr-HR" dirty="0"/>
              <a:t>,</a:t>
            </a:r>
            <a:r>
              <a:rPr lang="en-US" dirty="0"/>
              <a:t> the beds</a:t>
            </a:r>
            <a:r>
              <a:rPr lang="hr-HR" dirty="0"/>
              <a:t>,</a:t>
            </a:r>
            <a:r>
              <a:rPr lang="en-US" dirty="0"/>
              <a:t> an excuse</a:t>
            </a:r>
            <a:r>
              <a:rPr lang="hr-HR" dirty="0"/>
              <a:t>,</a:t>
            </a:r>
            <a:r>
              <a:rPr lang="en-US" dirty="0"/>
              <a:t> a mess</a:t>
            </a:r>
            <a:r>
              <a:rPr lang="hr-HR" dirty="0"/>
              <a:t>,</a:t>
            </a:r>
            <a:r>
              <a:rPr lang="en-US" dirty="0"/>
              <a:t> friends</a:t>
            </a: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D0B63B4-1388-44EF-B8C2-AAC17DBA98DF}"/>
              </a:ext>
            </a:extLst>
          </p:cNvPr>
          <p:cNvSpPr txBox="1"/>
          <p:nvPr/>
        </p:nvSpPr>
        <p:spPr>
          <a:xfrm>
            <a:off x="8873138" y="5035862"/>
            <a:ext cx="2835114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/>
              <a:t>DO</a:t>
            </a:r>
            <a:r>
              <a:rPr lang="hr-HR" dirty="0"/>
              <a:t>: </a:t>
            </a:r>
            <a:r>
              <a:rPr lang="en-US" dirty="0"/>
              <a:t>homework</a:t>
            </a:r>
            <a:r>
              <a:rPr lang="hr-HR" dirty="0"/>
              <a:t>,</a:t>
            </a:r>
            <a:r>
              <a:rPr lang="en-US" dirty="0"/>
              <a:t> one’s best</a:t>
            </a:r>
            <a:r>
              <a:rPr lang="hr-HR" dirty="0"/>
              <a:t>,</a:t>
            </a:r>
            <a:r>
              <a:rPr lang="en-US" dirty="0"/>
              <a:t> the damage</a:t>
            </a:r>
            <a:r>
              <a:rPr lang="hr-HR" dirty="0"/>
              <a:t>,</a:t>
            </a:r>
            <a:r>
              <a:rPr lang="en-US" dirty="0"/>
              <a:t> the dishes</a:t>
            </a:r>
            <a:r>
              <a:rPr lang="hr-HR" dirty="0"/>
              <a:t>,</a:t>
            </a:r>
            <a:r>
              <a:rPr lang="en-US" dirty="0"/>
              <a:t> the shopping</a:t>
            </a:r>
            <a:r>
              <a:rPr lang="hr-HR" dirty="0"/>
              <a:t>,</a:t>
            </a:r>
            <a:r>
              <a:rPr lang="en-US" dirty="0"/>
              <a:t> business</a:t>
            </a:r>
            <a:r>
              <a:rPr lang="hr-HR" dirty="0"/>
              <a:t>,</a:t>
            </a:r>
            <a:r>
              <a:rPr lang="en-US" dirty="0"/>
              <a:t> the task</a:t>
            </a:r>
            <a:r>
              <a:rPr lang="hr-HR" dirty="0"/>
              <a:t>,</a:t>
            </a:r>
            <a:r>
              <a:rPr lang="en-US" dirty="0"/>
              <a:t> a test</a:t>
            </a:r>
            <a:r>
              <a:rPr lang="hr-HR" dirty="0"/>
              <a:t>,</a:t>
            </a:r>
            <a:r>
              <a:rPr lang="en-US" dirty="0"/>
              <a:t> something wrong</a:t>
            </a:r>
            <a:r>
              <a:rPr lang="hr-HR" dirty="0"/>
              <a:t>,</a:t>
            </a:r>
            <a:r>
              <a:rPr lang="en-US" dirty="0"/>
              <a:t> a job</a:t>
            </a:r>
            <a:r>
              <a:rPr lang="hr-HR" dirty="0"/>
              <a:t>,</a:t>
            </a:r>
            <a:r>
              <a:rPr lang="en-US" dirty="0"/>
              <a:t> your hair</a:t>
            </a:r>
            <a:r>
              <a:rPr lang="hr-HR" dirty="0"/>
              <a:t>,</a:t>
            </a:r>
            <a:r>
              <a:rPr lang="en-US" dirty="0"/>
              <a:t> somebody a </a:t>
            </a:r>
            <a:r>
              <a:rPr lang="en-US" dirty="0" err="1"/>
              <a:t>favour</a:t>
            </a:r>
            <a:endParaRPr lang="hr-HR" dirty="0"/>
          </a:p>
        </p:txBody>
      </p:sp>
      <p:pic>
        <p:nvPicPr>
          <p:cNvPr id="24" name="05+Dip+in+8,+L2+Emotions+part+2 (2)">
            <a:hlinkClick r:id="" action="ppaction://media"/>
            <a:extLst>
              <a:ext uri="{FF2B5EF4-FFF2-40B4-BE49-F238E27FC236}">
                <a16:creationId xmlns:a16="http://schemas.microsoft.com/office/drawing/2014/main" xmlns="" id="{BF94F04E-91F4-4935-810B-03AB3497F7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87433" y="2630768"/>
            <a:ext cx="646331" cy="646331"/>
          </a:xfrm>
          <a:prstGeom prst="rect">
            <a:avLst/>
          </a:prstGeom>
        </p:spPr>
      </p:pic>
      <p:pic>
        <p:nvPicPr>
          <p:cNvPr id="37" name="Slika 36">
            <a:extLst>
              <a:ext uri="{FF2B5EF4-FFF2-40B4-BE49-F238E27FC236}">
                <a16:creationId xmlns:a16="http://schemas.microsoft.com/office/drawing/2014/main" xmlns="" id="{F6C88EC5-C0AA-4674-B998-1E24B949D67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90698" y="3637871"/>
            <a:ext cx="6819900" cy="1200150"/>
          </a:xfrm>
          <a:prstGeom prst="rect">
            <a:avLst/>
          </a:prstGeom>
          <a:ln w="38100" cap="sq">
            <a:solidFill>
              <a:srgbClr val="FF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25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81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A3EB1E-9D83-4C82-9131-D765C7FD9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787297C-9295-48EE-9DE7-28A8E55DB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4F49ABF-2F0D-41CF-9B03-C6CAD1A95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360"/>
            <a:ext cx="12192000" cy="688072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FDCBDE7-D313-4149-AFDC-05F9EFD4F6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48012"/>
          <a:stretch/>
        </p:blipFill>
        <p:spPr>
          <a:xfrm>
            <a:off x="1453007" y="-11360"/>
            <a:ext cx="5030651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9750079-AE8C-4E21-89A6-8A05A8A4416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849" y="350580"/>
            <a:ext cx="4034397" cy="679708"/>
          </a:xfrm>
          <a:prstGeom prst="rect">
            <a:avLst/>
          </a:prstGeom>
          <a:ln w="28575">
            <a:solidFill>
              <a:srgbClr val="CC00CC"/>
            </a:solidFill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4736132-661F-4EBA-A158-8C839E927D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207" r="1423"/>
          <a:stretch/>
        </p:blipFill>
        <p:spPr>
          <a:xfrm>
            <a:off x="2056237" y="2033588"/>
            <a:ext cx="7132151" cy="2952750"/>
          </a:xfrm>
          <a:prstGeom prst="rect">
            <a:avLst/>
          </a:prstGeom>
          <a:ln w="127000" cap="sq">
            <a:solidFill>
              <a:srgbClr val="CC009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AF188749-737C-4E96-8673-1DA22BD911E7}"/>
              </a:ext>
            </a:extLst>
          </p:cNvPr>
          <p:cNvSpPr txBox="1"/>
          <p:nvPr/>
        </p:nvSpPr>
        <p:spPr>
          <a:xfrm>
            <a:off x="3840133" y="2122656"/>
            <a:ext cx="80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make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39D7D27D-87A3-425E-BE2A-2B0AF7E5A04F}"/>
              </a:ext>
            </a:extLst>
          </p:cNvPr>
          <p:cNvSpPr txBox="1"/>
          <p:nvPr/>
        </p:nvSpPr>
        <p:spPr>
          <a:xfrm>
            <a:off x="3003612" y="2638595"/>
            <a:ext cx="80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281D1E1-B05C-493A-B0D2-4B6C52B1B9DD}"/>
              </a:ext>
            </a:extLst>
          </p:cNvPr>
          <p:cNvSpPr txBox="1"/>
          <p:nvPr/>
        </p:nvSpPr>
        <p:spPr>
          <a:xfrm>
            <a:off x="3003612" y="3137863"/>
            <a:ext cx="80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make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A677AA41-A2E7-4903-85F6-325535ED34C9}"/>
              </a:ext>
            </a:extLst>
          </p:cNvPr>
          <p:cNvSpPr txBox="1"/>
          <p:nvPr/>
        </p:nvSpPr>
        <p:spPr>
          <a:xfrm>
            <a:off x="5679290" y="3796552"/>
            <a:ext cx="80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make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83234CFB-7C13-4395-A45E-8532DB96C806}"/>
              </a:ext>
            </a:extLst>
          </p:cNvPr>
          <p:cNvSpPr txBox="1"/>
          <p:nvPr/>
        </p:nvSpPr>
        <p:spPr>
          <a:xfrm>
            <a:off x="3968332" y="4172076"/>
            <a:ext cx="80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D14631EF-1AE7-4F25-9CB7-DEF5BF866866}"/>
              </a:ext>
            </a:extLst>
          </p:cNvPr>
          <p:cNvSpPr txBox="1"/>
          <p:nvPr/>
        </p:nvSpPr>
        <p:spPr>
          <a:xfrm>
            <a:off x="4398629" y="4614238"/>
            <a:ext cx="80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19A86EA8-9A84-44A3-A29C-0255AECE98BF}"/>
              </a:ext>
            </a:extLst>
          </p:cNvPr>
          <p:cNvSpPr txBox="1"/>
          <p:nvPr/>
        </p:nvSpPr>
        <p:spPr>
          <a:xfrm>
            <a:off x="10057883" y="4274354"/>
            <a:ext cx="1441129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C00CC"/>
                </a:solidFill>
              </a:rPr>
              <a:t>DO </a:t>
            </a:r>
            <a:r>
              <a:rPr lang="hr-HR" dirty="0" err="1">
                <a:solidFill>
                  <a:srgbClr val="CC00CC"/>
                </a:solidFill>
              </a:rPr>
              <a:t>or</a:t>
            </a:r>
            <a:r>
              <a:rPr lang="hr-HR" dirty="0">
                <a:solidFill>
                  <a:srgbClr val="CC00CC"/>
                </a:solidFill>
              </a:rPr>
              <a:t> MAKE</a:t>
            </a:r>
          </a:p>
        </p:txBody>
      </p:sp>
      <p:pic>
        <p:nvPicPr>
          <p:cNvPr id="18" name="Slika 17">
            <a:hlinkClick r:id="rId7"/>
            <a:extLst>
              <a:ext uri="{FF2B5EF4-FFF2-40B4-BE49-F238E27FC236}">
                <a16:creationId xmlns:a16="http://schemas.microsoft.com/office/drawing/2014/main" xmlns="" id="{4FE4203F-2F4A-45F6-94D8-D648BBBD11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5278" y="4906734"/>
            <a:ext cx="1152527" cy="10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23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A3EB1E-9D83-4C82-9131-D765C7FD9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787297C-9295-48EE-9DE7-28A8E55DB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4F49ABF-2F0D-41CF-9B03-C6CAD1A95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360"/>
            <a:ext cx="12192000" cy="6880720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FA030ACF-A0C4-4019-97F4-6248673012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3638" y="1874400"/>
            <a:ext cx="6057900" cy="48482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xmlns="" id="{53341874-0CA4-4C53-BCD1-492F614112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486" y="4019680"/>
            <a:ext cx="5124450" cy="20955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Elipsa 29">
            <a:extLst>
              <a:ext uri="{FF2B5EF4-FFF2-40B4-BE49-F238E27FC236}">
                <a16:creationId xmlns:a16="http://schemas.microsoft.com/office/drawing/2014/main" xmlns="" id="{5A2F4929-9B89-45E4-B3D6-2201A5634A41}"/>
              </a:ext>
            </a:extLst>
          </p:cNvPr>
          <p:cNvSpPr/>
          <p:nvPr/>
        </p:nvSpPr>
        <p:spPr>
          <a:xfrm>
            <a:off x="5180112" y="4386712"/>
            <a:ext cx="213064" cy="2569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xmlns="" id="{2EE0BAED-EA7C-4C79-A645-68D9A5949EA1}"/>
              </a:ext>
            </a:extLst>
          </p:cNvPr>
          <p:cNvSpPr/>
          <p:nvPr/>
        </p:nvSpPr>
        <p:spPr>
          <a:xfrm>
            <a:off x="4967048" y="4643686"/>
            <a:ext cx="213064" cy="2569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2" name="Elipsa 31">
            <a:extLst>
              <a:ext uri="{FF2B5EF4-FFF2-40B4-BE49-F238E27FC236}">
                <a16:creationId xmlns:a16="http://schemas.microsoft.com/office/drawing/2014/main" xmlns="" id="{94291F6A-B0A2-4EFC-8B0F-313698E2F607}"/>
              </a:ext>
            </a:extLst>
          </p:cNvPr>
          <p:cNvSpPr/>
          <p:nvPr/>
        </p:nvSpPr>
        <p:spPr>
          <a:xfrm>
            <a:off x="4966728" y="4934737"/>
            <a:ext cx="213064" cy="2569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xmlns="" id="{B5F8A730-50EC-4DC6-8026-556D2F00AB93}"/>
              </a:ext>
            </a:extLst>
          </p:cNvPr>
          <p:cNvSpPr/>
          <p:nvPr/>
        </p:nvSpPr>
        <p:spPr>
          <a:xfrm>
            <a:off x="5210232" y="5191711"/>
            <a:ext cx="213064" cy="2569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xmlns="" id="{371C35B3-88D5-4241-8613-37C73624CEA6}"/>
              </a:ext>
            </a:extLst>
          </p:cNvPr>
          <p:cNvSpPr/>
          <p:nvPr/>
        </p:nvSpPr>
        <p:spPr>
          <a:xfrm>
            <a:off x="4966728" y="5444454"/>
            <a:ext cx="213064" cy="2569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5" name="Elipsa 34">
            <a:extLst>
              <a:ext uri="{FF2B5EF4-FFF2-40B4-BE49-F238E27FC236}">
                <a16:creationId xmlns:a16="http://schemas.microsoft.com/office/drawing/2014/main" xmlns="" id="{1109DD3B-7FF5-4D1D-9302-DFB070107EFA}"/>
              </a:ext>
            </a:extLst>
          </p:cNvPr>
          <p:cNvSpPr/>
          <p:nvPr/>
        </p:nvSpPr>
        <p:spPr>
          <a:xfrm>
            <a:off x="4966728" y="5735637"/>
            <a:ext cx="213064" cy="2569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5086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A3EB1E-9D83-4C82-9131-D765C7FD9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787297C-9295-48EE-9DE7-28A8E55DB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4F49ABF-2F0D-41CF-9B03-C6CAD1A95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36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83D429E-5F5B-455B-832F-A16483E2AE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368" y="1270517"/>
            <a:ext cx="6181725" cy="2876550"/>
          </a:xfrm>
          <a:prstGeom prst="rect">
            <a:avLst/>
          </a:prstGeom>
          <a:ln w="38100" cap="sq">
            <a:solidFill>
              <a:srgbClr val="FF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640B7B0-FF28-48F3-ABE5-FAB235E8BF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6711" b="10355"/>
          <a:stretch/>
        </p:blipFill>
        <p:spPr>
          <a:xfrm>
            <a:off x="6824684" y="2845760"/>
            <a:ext cx="5172725" cy="141165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040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75</Words>
  <Application>Microsoft Office PowerPoint</Application>
  <PresentationFormat>Custom</PresentationFormat>
  <Paragraphs>13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10</cp:revision>
  <dcterms:created xsi:type="dcterms:W3CDTF">2021-09-18T12:22:24Z</dcterms:created>
  <dcterms:modified xsi:type="dcterms:W3CDTF">2021-09-24T08:55:31Z</dcterms:modified>
</cp:coreProperties>
</file>